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37" r:id="rId10"/>
    <p:sldId id="338" r:id="rId11"/>
    <p:sldId id="340" r:id="rId12"/>
    <p:sldId id="341" r:id="rId13"/>
    <p:sldId id="305" r:id="rId14"/>
    <p:sldId id="306" r:id="rId15"/>
    <p:sldId id="310" r:id="rId16"/>
    <p:sldId id="316" r:id="rId17"/>
    <p:sldId id="319" r:id="rId18"/>
    <p:sldId id="308" r:id="rId19"/>
    <p:sldId id="312" r:id="rId20"/>
    <p:sldId id="317" r:id="rId21"/>
    <p:sldId id="321" r:id="rId22"/>
    <p:sldId id="311" r:id="rId23"/>
    <p:sldId id="314" r:id="rId24"/>
    <p:sldId id="318" r:id="rId25"/>
    <p:sldId id="320" r:id="rId26"/>
    <p:sldId id="315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13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1" r:id="rId52"/>
    <p:sldId id="272" r:id="rId53"/>
    <p:sldId id="273" r:id="rId54"/>
    <p:sldId id="276" r:id="rId55"/>
    <p:sldId id="274" r:id="rId56"/>
    <p:sldId id="27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25.png"/><Relationship Id="rId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2.png"/><Relationship Id="rId7" Type="http://schemas.openxmlformats.org/officeDocument/2006/relationships/image" Target="../media/image1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4.png"/><Relationship Id="rId9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97.png"/><Relationship Id="rId7" Type="http://schemas.openxmlformats.org/officeDocument/2006/relationships/image" Target="../media/image11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25.png"/><Relationship Id="rId9" Type="http://schemas.openxmlformats.org/officeDocument/2006/relationships/image" Target="../media/image1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29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2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27.png"/><Relationship Id="rId5" Type="http://schemas.openxmlformats.org/officeDocument/2006/relationships/image" Target="../media/image125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8.png"/><Relationship Id="rId3" Type="http://schemas.openxmlformats.org/officeDocument/2006/relationships/image" Target="../media/image92.png"/><Relationship Id="rId7" Type="http://schemas.openxmlformats.org/officeDocument/2006/relationships/image" Target="../media/image134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36.png"/><Relationship Id="rId4" Type="http://schemas.openxmlformats.org/officeDocument/2006/relationships/image" Target="../media/image97.png"/><Relationship Id="rId9" Type="http://schemas.openxmlformats.org/officeDocument/2006/relationships/image" Target="../media/image135.png"/><Relationship Id="rId14" Type="http://schemas.openxmlformats.org/officeDocument/2006/relationships/image" Target="../media/image1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07.png"/><Relationship Id="rId4" Type="http://schemas.openxmlformats.org/officeDocument/2006/relationships/image" Target="../media/image1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E8655255-DD9B-0C75-F009-270806DB9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75" y="3945718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CF5CAD2-323D-1ECA-691B-6E4E410780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95"/>
          <a:stretch/>
        </p:blipFill>
        <p:spPr bwMode="auto">
          <a:xfrm>
            <a:off x="8869952" y="3949769"/>
            <a:ext cx="3083414" cy="256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3961B8-D278-40EF-7B50-22B4DBACA874}"/>
              </a:ext>
            </a:extLst>
          </p:cNvPr>
          <p:cNvSpPr txBox="1"/>
          <p:nvPr/>
        </p:nvSpPr>
        <p:spPr>
          <a:xfrm>
            <a:off x="4549048" y="217022"/>
            <a:ext cx="130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Best so far: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2F81AD-F32F-E664-2BA7-1739A0119C6C}"/>
              </a:ext>
            </a:extLst>
          </p:cNvPr>
          <p:cNvSpPr txBox="1"/>
          <p:nvPr/>
        </p:nvSpPr>
        <p:spPr>
          <a:xfrm>
            <a:off x="1222053" y="392061"/>
            <a:ext cx="251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c3.10 (f201)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56A491-630D-7521-EAC8-7383088383A2}"/>
              </a:ext>
            </a:extLst>
          </p:cNvPr>
          <p:cNvSpPr/>
          <p:nvPr/>
        </p:nvSpPr>
        <p:spPr>
          <a:xfrm>
            <a:off x="4283772" y="3083131"/>
            <a:ext cx="84251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407656A-2490-D3D9-A289-7009501D2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13"/>
          <a:stretch/>
        </p:blipFill>
        <p:spPr bwMode="auto">
          <a:xfrm>
            <a:off x="8825869" y="947207"/>
            <a:ext cx="3171580" cy="263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89B0258-5119-0D96-2668-D5E00441E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24" y="761393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0B1E9DE-C1FC-E334-A145-B0853954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92" y="746706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432E47-5EB5-E11E-E83B-8B4FC63E4DA2}"/>
              </a:ext>
            </a:extLst>
          </p:cNvPr>
          <p:cNvSpPr txBox="1"/>
          <p:nvPr/>
        </p:nvSpPr>
        <p:spPr>
          <a:xfrm>
            <a:off x="1304739" y="3675071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 c3.35 (f335)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4F4E2F3-634F-68FE-9CA1-9DC4A7D01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92" y="3859737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CA048A-1C8B-736E-24F2-D8460244D539}"/>
              </a:ext>
            </a:extLst>
          </p:cNvPr>
          <p:cNvSpPr/>
          <p:nvPr/>
        </p:nvSpPr>
        <p:spPr>
          <a:xfrm>
            <a:off x="1652202" y="5949240"/>
            <a:ext cx="8200644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2-10</a:t>
            </a:r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649638" y="69011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for b2.2 v1.20 c3.1; Cs = 4mM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95DAB5-DC02-E7E5-C2F6-0DC90D559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825" y="901827"/>
            <a:ext cx="4210229" cy="252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641B8A2-1957-D1DA-F643-A33A71853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02" y="901827"/>
            <a:ext cx="4210229" cy="251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88CD6EE-DAF5-3F5A-18C8-BBB153E30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815" y="3673434"/>
            <a:ext cx="7339012" cy="306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D2D048-648B-C926-C7BF-04288A15B26D}"/>
              </a:ext>
            </a:extLst>
          </p:cNvPr>
          <p:cNvSpPr/>
          <p:nvPr/>
        </p:nvSpPr>
        <p:spPr>
          <a:xfrm>
            <a:off x="4004487" y="5319213"/>
            <a:ext cx="6063273" cy="808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</a:t>
            </a:r>
          </a:p>
        </p:txBody>
      </p:sp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2CF796A5-6786-328F-AD88-69F6A37D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3809344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4" y="3809345"/>
            <a:ext cx="3285578" cy="268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FB784F-D64F-0181-12F3-E4033D2BE805}"/>
              </a:ext>
            </a:extLst>
          </p:cNvPr>
          <p:cNvCxnSpPr>
            <a:cxnSpLocks/>
          </p:cNvCxnSpPr>
          <p:nvPr/>
        </p:nvCxnSpPr>
        <p:spPr>
          <a:xfrm flipV="1">
            <a:off x="2063574" y="4655585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8839063" y="3448962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4573617" y="3448962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A0AD37-F0B6-A353-2D5F-29670E68FCFA}"/>
              </a:ext>
            </a:extLst>
          </p:cNvPr>
          <p:cNvSpPr/>
          <p:nvPr/>
        </p:nvSpPr>
        <p:spPr>
          <a:xfrm>
            <a:off x="9654003" y="5538957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2-10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726" y="3787320"/>
            <a:ext cx="3285578" cy="268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5743361" y="5479850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7971</TotalTime>
  <Words>905</Words>
  <Application>Microsoft Office PowerPoint</Application>
  <PresentationFormat>Widescreen</PresentationFormat>
  <Paragraphs>221</Paragraphs>
  <Slides>56</Slides>
  <Notes>7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116</cp:revision>
  <dcterms:created xsi:type="dcterms:W3CDTF">2022-05-19T15:06:45Z</dcterms:created>
  <dcterms:modified xsi:type="dcterms:W3CDTF">2023-01-24T01:35:31Z</dcterms:modified>
</cp:coreProperties>
</file>